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62763DF-3717-47B5-928A-B7CECB96C046}" type="datetimeFigureOut">
              <a:rPr lang="hu-HU" smtClean="0"/>
              <a:pPr/>
              <a:t>2024.02.20.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161EAE-430C-484E-A8B9-D7AF5631A4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63DF-3717-47B5-928A-B7CECB96C046}" type="datetimeFigureOut">
              <a:rPr lang="hu-HU" smtClean="0"/>
              <a:pPr/>
              <a:t>2024.02.20.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1EAE-430C-484E-A8B9-D7AF5631A4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63DF-3717-47B5-928A-B7CECB96C046}" type="datetimeFigureOut">
              <a:rPr lang="hu-HU" smtClean="0"/>
              <a:pPr/>
              <a:t>2024.02.20.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1EAE-430C-484E-A8B9-D7AF5631A4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2763DF-3717-47B5-928A-B7CECB96C046}" type="datetimeFigureOut">
              <a:rPr lang="hu-HU" smtClean="0"/>
              <a:pPr/>
              <a:t>2024.02.20.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161EAE-430C-484E-A8B9-D7AF5631A49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62763DF-3717-47B5-928A-B7CECB96C046}" type="datetimeFigureOut">
              <a:rPr lang="hu-HU" smtClean="0"/>
              <a:pPr/>
              <a:t>2024.02.20.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161EAE-430C-484E-A8B9-D7AF5631A4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63DF-3717-47B5-928A-B7CECB96C046}" type="datetimeFigureOut">
              <a:rPr lang="hu-HU" smtClean="0"/>
              <a:pPr/>
              <a:t>2024.02.20.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1EAE-430C-484E-A8B9-D7AF5631A49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63DF-3717-47B5-928A-B7CECB96C046}" type="datetimeFigureOut">
              <a:rPr lang="hu-HU" smtClean="0"/>
              <a:pPr/>
              <a:t>2024.02.20.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1EAE-430C-484E-A8B9-D7AF5631A49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2763DF-3717-47B5-928A-B7CECB96C046}" type="datetimeFigureOut">
              <a:rPr lang="hu-HU" smtClean="0"/>
              <a:pPr/>
              <a:t>2024.02.20.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161EAE-430C-484E-A8B9-D7AF5631A49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63DF-3717-47B5-928A-B7CECB96C046}" type="datetimeFigureOut">
              <a:rPr lang="hu-HU" smtClean="0"/>
              <a:pPr/>
              <a:t>2024.02.20.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1EAE-430C-484E-A8B9-D7AF5631A49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2763DF-3717-47B5-928A-B7CECB96C046}" type="datetimeFigureOut">
              <a:rPr lang="hu-HU" smtClean="0"/>
              <a:pPr/>
              <a:t>2024.02.20.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161EAE-430C-484E-A8B9-D7AF5631A49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2763DF-3717-47B5-928A-B7CECB96C046}" type="datetimeFigureOut">
              <a:rPr lang="hu-HU" smtClean="0"/>
              <a:pPr/>
              <a:t>2024.02.20.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161EAE-430C-484E-A8B9-D7AF5631A49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2763DF-3717-47B5-928A-B7CECB96C046}" type="datetimeFigureOut">
              <a:rPr lang="hu-HU" smtClean="0"/>
              <a:pPr/>
              <a:t>2024.02.20.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161EAE-430C-484E-A8B9-D7AF5631A49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RITUÁLPEDAGÓGIA</a:t>
            </a:r>
            <a:endParaRPr lang="hu-HU" dirty="0"/>
          </a:p>
        </p:txBody>
      </p:sp>
      <p:pic>
        <p:nvPicPr>
          <p:cNvPr id="4" name="Kép 3" descr="Parastudio-új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48680"/>
            <a:ext cx="2272380" cy="1944216"/>
          </a:xfrm>
          <a:prstGeom prst="rect">
            <a:avLst/>
          </a:prstGeom>
        </p:spPr>
      </p:pic>
      <p:pic>
        <p:nvPicPr>
          <p:cNvPr id="6" name="Kép 5" descr="remus.jpg"/>
          <p:cNvPicPr>
            <a:picLocks noChangeAspect="1"/>
          </p:cNvPicPr>
          <p:nvPr/>
        </p:nvPicPr>
        <p:blipFill>
          <a:blip r:embed="rId3" cstate="print">
            <a:lum bright="1000" contrast="12000"/>
          </a:blip>
          <a:stretch>
            <a:fillRect/>
          </a:stretch>
        </p:blipFill>
        <p:spPr>
          <a:xfrm>
            <a:off x="2267744" y="332656"/>
            <a:ext cx="2909153" cy="3805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sz="2800" dirty="0" smtClean="0"/>
              <a:t>Részei:</a:t>
            </a:r>
          </a:p>
          <a:p>
            <a:r>
              <a:rPr lang="hu-HU" sz="2800" dirty="0" smtClean="0"/>
              <a:t>Test-játék </a:t>
            </a:r>
            <a:r>
              <a:rPr lang="hu-HU" sz="2800" dirty="0" smtClean="0"/>
              <a:t>(egész test használata)</a:t>
            </a:r>
          </a:p>
          <a:p>
            <a:r>
              <a:rPr lang="hu-HU" sz="2800" b="1" dirty="0" smtClean="0"/>
              <a:t>Testábécé</a:t>
            </a:r>
          </a:p>
          <a:p>
            <a:r>
              <a:rPr lang="hu-HU" sz="2800" dirty="0" smtClean="0"/>
              <a:t>Klasszikus drámapedagógiai elemek, gyerek-jógagyakorlatok</a:t>
            </a:r>
          </a:p>
          <a:p>
            <a:r>
              <a:rPr lang="hu-HU" sz="2800" dirty="0" smtClean="0"/>
              <a:t>Figyelem, koncentráció, közösségi együttműködés, csoportdinamika</a:t>
            </a:r>
          </a:p>
          <a:p>
            <a:pPr marL="4484688" indent="-273050"/>
            <a:r>
              <a:rPr lang="hu-HU" sz="2800" dirty="0" smtClean="0"/>
              <a:t>Dinamikus testhasználat + </a:t>
            </a:r>
            <a:r>
              <a:rPr lang="hu-HU" sz="2800" dirty="0" err="1" smtClean="0"/>
              <a:t>finommotorika</a:t>
            </a:r>
            <a:r>
              <a:rPr lang="hu-HU" sz="2800" dirty="0" smtClean="0"/>
              <a:t> (ujjgyakorlatok; maszk)</a:t>
            </a:r>
          </a:p>
          <a:p>
            <a:pPr marL="4484688" indent="-273050"/>
            <a:r>
              <a:rPr lang="hu-HU" sz="2800" dirty="0" smtClean="0"/>
              <a:t>Játékos foglalkozások, élményszerzés</a:t>
            </a:r>
          </a:p>
          <a:p>
            <a:pPr marL="4484688" indent="-273050"/>
            <a:r>
              <a:rPr lang="hu-HU" sz="2800" dirty="0" smtClean="0"/>
              <a:t>Közös előadás-készítés (</a:t>
            </a:r>
            <a:r>
              <a:rPr lang="hu-HU" sz="2800" dirty="0" err="1" smtClean="0"/>
              <a:t>gyerek-performansz</a:t>
            </a:r>
            <a:r>
              <a:rPr lang="hu-HU" sz="2800" dirty="0" smtClean="0"/>
              <a:t>)</a:t>
            </a:r>
            <a:endParaRPr lang="hu-HU" sz="2800" dirty="0"/>
          </a:p>
        </p:txBody>
      </p:sp>
      <p:pic>
        <p:nvPicPr>
          <p:cNvPr id="4" name="Kép 3" descr="próba 0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140968"/>
            <a:ext cx="4067944" cy="25145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3136900" indent="-273050">
              <a:buNone/>
            </a:pPr>
            <a:r>
              <a:rPr lang="hu-HU" dirty="0" err="1" smtClean="0"/>
              <a:t>Mérei</a:t>
            </a:r>
            <a:r>
              <a:rPr lang="hu-HU" dirty="0" smtClean="0"/>
              <a:t> Ferenc: a gyerek testében mindenféle mozgás benne van </a:t>
            </a:r>
          </a:p>
          <a:p>
            <a:pPr marL="3136900" indent="-273050">
              <a:buNone/>
            </a:pPr>
            <a:r>
              <a:rPr lang="hu-HU" dirty="0" smtClean="0"/>
              <a:t>→ ki lehet hozni belőle</a:t>
            </a:r>
          </a:p>
          <a:p>
            <a:pPr marL="3136900" indent="-273050">
              <a:buNone/>
            </a:pPr>
            <a:r>
              <a:rPr lang="hu-HU" dirty="0" smtClean="0"/>
              <a:t>Ha mozgásszegény a gyerek élete </a:t>
            </a:r>
          </a:p>
          <a:p>
            <a:pPr marL="3136900" indent="-273050">
              <a:buNone/>
            </a:pPr>
            <a:r>
              <a:rPr lang="hu-HU" dirty="0" smtClean="0"/>
              <a:t>→ az agyi struktúrák sem fejlődnek ki</a:t>
            </a:r>
          </a:p>
          <a:p>
            <a:pPr>
              <a:buNone/>
            </a:pPr>
            <a:r>
              <a:rPr lang="hu-HU" dirty="0" smtClean="0"/>
              <a:t>↔ fő motiváció: </a:t>
            </a:r>
          </a:p>
          <a:p>
            <a:r>
              <a:rPr lang="hu-HU" dirty="0" smtClean="0"/>
              <a:t>szabad, kreatív mozgás</a:t>
            </a:r>
          </a:p>
          <a:p>
            <a:r>
              <a:rPr lang="hu-HU" dirty="0"/>
              <a:t>e</a:t>
            </a:r>
            <a:r>
              <a:rPr lang="hu-HU" dirty="0" smtClean="0"/>
              <a:t>gyensúlyba hozni a mozgást és a tudatot</a:t>
            </a:r>
          </a:p>
          <a:p>
            <a:pPr>
              <a:buNone/>
            </a:pPr>
            <a:r>
              <a:rPr lang="hu-HU" dirty="0" smtClean="0"/>
              <a:t>→ magatartásproblémák csökkenek, tanuláskészség javul, a közösségi együttműködésre való készség és a társas kapcsolatok fejlődnek</a:t>
            </a:r>
          </a:p>
          <a:p>
            <a:pPr>
              <a:buNone/>
            </a:pPr>
            <a:r>
              <a:rPr lang="hu-HU" dirty="0" smtClean="0"/>
              <a:t>Többirányú figyelem játékai + test korlátozásának gyakorlatai → tudatos testhasználat</a:t>
            </a:r>
          </a:p>
          <a:p>
            <a:pPr>
              <a:buNone/>
            </a:pPr>
            <a:r>
              <a:rPr lang="hu-HU" dirty="0" smtClean="0"/>
              <a:t>Archaikus/ objektív rituális mozgások, hangok megélése a testben</a:t>
            </a:r>
          </a:p>
          <a:p>
            <a:pPr>
              <a:buNone/>
            </a:pPr>
            <a:endParaRPr lang="hu-HU" dirty="0" smtClean="0"/>
          </a:p>
        </p:txBody>
      </p:sp>
      <p:pic>
        <p:nvPicPr>
          <p:cNvPr id="4" name="Kép 3" descr="próba 0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2592288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r>
              <a:rPr lang="hu-HU" sz="3200" dirty="0" smtClean="0"/>
              <a:t>45 perces foglalkozások</a:t>
            </a:r>
          </a:p>
          <a:p>
            <a:r>
              <a:rPr lang="hu-HU" sz="3200" dirty="0" smtClean="0"/>
              <a:t>Helyigény: nagy mozgástér – tornaterem</a:t>
            </a:r>
          </a:p>
          <a:p>
            <a:r>
              <a:rPr lang="hu-HU" sz="3200" dirty="0" smtClean="0"/>
              <a:t>Tematikus napok/ lelki napok részeként</a:t>
            </a:r>
          </a:p>
          <a:p>
            <a:r>
              <a:rPr lang="hu-HU" sz="3200" dirty="0" smtClean="0"/>
              <a:t>Nyári tábor (összefüggő 4 nap)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4" name="Kép 3" descr="20170711_1208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005064"/>
            <a:ext cx="6192688" cy="251380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3600" dirty="0" smtClean="0"/>
          </a:p>
          <a:p>
            <a:pPr>
              <a:buNone/>
            </a:pPr>
            <a:endParaRPr lang="hu-HU" sz="3600" dirty="0" smtClean="0"/>
          </a:p>
          <a:p>
            <a:pPr>
              <a:buNone/>
            </a:pPr>
            <a:r>
              <a:rPr lang="hu-HU" sz="3600" dirty="0" smtClean="0"/>
              <a:t>Web: </a:t>
            </a:r>
            <a:r>
              <a:rPr lang="hu-HU" sz="3600" dirty="0" err="1" smtClean="0">
                <a:solidFill>
                  <a:schemeClr val="accent1">
                    <a:lumMod val="75000"/>
                  </a:schemeClr>
                </a:solidFill>
              </a:rPr>
              <a:t>www.parastudio.hu</a:t>
            </a:r>
            <a:endParaRPr lang="hu-H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u-HU" sz="3600" dirty="0" smtClean="0"/>
              <a:t>E-mail: </a:t>
            </a:r>
            <a:r>
              <a:rPr lang="hu-HU" sz="3600" dirty="0" err="1" smtClean="0">
                <a:solidFill>
                  <a:schemeClr val="accent1">
                    <a:lumMod val="75000"/>
                  </a:schemeClr>
                </a:solidFill>
              </a:rPr>
              <a:t>parastudio</a:t>
            </a:r>
            <a:r>
              <a:rPr lang="hu-HU" sz="3600" dirty="0" smtClean="0">
                <a:solidFill>
                  <a:schemeClr val="accent1">
                    <a:lumMod val="75000"/>
                  </a:schemeClr>
                </a:solidFill>
              </a:rPr>
              <a:t>@</a:t>
            </a:r>
            <a:r>
              <a:rPr lang="hu-HU" sz="3600" dirty="0" err="1" smtClean="0">
                <a:solidFill>
                  <a:schemeClr val="accent1">
                    <a:lumMod val="75000"/>
                  </a:schemeClr>
                </a:solidFill>
              </a:rPr>
              <a:t>gmail.hu</a:t>
            </a:r>
            <a:endParaRPr lang="hu-H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u-HU" sz="3600" dirty="0" err="1" smtClean="0">
                <a:solidFill>
                  <a:schemeClr val="accent1">
                    <a:lumMod val="75000"/>
                  </a:schemeClr>
                </a:solidFill>
              </a:rPr>
              <a:t>parastudioegyesulet</a:t>
            </a:r>
            <a:r>
              <a:rPr lang="hu-HU" sz="3600" dirty="0" smtClean="0">
                <a:solidFill>
                  <a:schemeClr val="accent1">
                    <a:lumMod val="75000"/>
                  </a:schemeClr>
                </a:solidFill>
              </a:rPr>
              <a:t>@</a:t>
            </a:r>
            <a:r>
              <a:rPr lang="hu-HU" sz="3600" dirty="0" err="1" smtClean="0">
                <a:solidFill>
                  <a:schemeClr val="accent1">
                    <a:lumMod val="75000"/>
                  </a:schemeClr>
                </a:solidFill>
              </a:rPr>
              <a:t>gmail.com</a:t>
            </a:r>
            <a:endParaRPr lang="hu-H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hu-HU" sz="3600" dirty="0" smtClean="0"/>
              <a:t>Mobil: 	</a:t>
            </a:r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</a:rPr>
              <a:t>30-6887287</a:t>
            </a:r>
          </a:p>
          <a:p>
            <a:pPr>
              <a:buNone/>
            </a:pPr>
            <a:r>
              <a:rPr lang="hu-HU" sz="3600" b="1" dirty="0" smtClean="0">
                <a:solidFill>
                  <a:schemeClr val="accent1">
                    <a:lumMod val="75000"/>
                  </a:schemeClr>
                </a:solidFill>
              </a:rPr>
              <a:t>			30-2253076</a:t>
            </a:r>
          </a:p>
        </p:txBody>
      </p:sp>
      <p:pic>
        <p:nvPicPr>
          <p:cNvPr id="4" name="Kép 3" descr="Parastudio-új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76672"/>
            <a:ext cx="1909639" cy="1633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Műhel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151</Words>
  <Application>Microsoft Office PowerPoint</Application>
  <PresentationFormat>Diavetítés a képernyőre (4:3 oldalarány)</PresentationFormat>
  <Paragraphs>30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Loggia</vt:lpstr>
      <vt:lpstr>RITUÁLPEDAGÓGIA</vt:lpstr>
      <vt:lpstr>2. dia</vt:lpstr>
      <vt:lpstr>3. dia</vt:lpstr>
      <vt:lpstr>4. dia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RITUÁLPEDAGÓGIA</dc:title>
  <dc:creator>emachines2</dc:creator>
  <cp:lastModifiedBy>emachines2</cp:lastModifiedBy>
  <cp:revision>9</cp:revision>
  <dcterms:created xsi:type="dcterms:W3CDTF">2024-02-20T08:40:05Z</dcterms:created>
  <dcterms:modified xsi:type="dcterms:W3CDTF">2024-02-20T13:24:56Z</dcterms:modified>
</cp:coreProperties>
</file>